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8" r:id="rId12"/>
    <p:sldId id="262" r:id="rId13"/>
    <p:sldId id="263" r:id="rId14"/>
    <p:sldId id="264" r:id="rId15"/>
    <p:sldId id="265" r:id="rId16"/>
    <p:sldId id="279" r:id="rId17"/>
    <p:sldId id="266" r:id="rId18"/>
    <p:sldId id="271" r:id="rId19"/>
    <p:sldId id="272" r:id="rId20"/>
    <p:sldId id="273" r:id="rId21"/>
    <p:sldId id="274" r:id="rId22"/>
    <p:sldId id="275" r:id="rId23"/>
    <p:sldId id="280" r:id="rId24"/>
    <p:sldId id="281" r:id="rId25"/>
    <p:sldId id="276" r:id="rId26"/>
    <p:sldId id="282" r:id="rId27"/>
    <p:sldId id="27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2" autoAdjust="0"/>
    <p:restoredTop sz="94660"/>
  </p:normalViewPr>
  <p:slideViewPr>
    <p:cSldViewPr>
      <p:cViewPr varScale="1">
        <p:scale>
          <a:sx n="69" d="100"/>
          <a:sy n="69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0E51F76-FB97-45A2-8ED7-EBB8766E6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885775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90C2C-27B6-413E-B120-7E45C0AEBC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749441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0558D-6732-4580-856D-ADDAB8BF3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766441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F513FC2-F959-46CD-B8E4-AEA4ED002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844851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3ACCC-23C6-44D5-85B9-CBBEE817FF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72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D4C8A-EFDA-4DAD-8F0B-7503FB6646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518585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0E414459-0E46-4DB2-89A2-BCEEEC7F88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715086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C74A-E12A-4204-BE97-1C1895B77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809307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AA1A4-B880-43C5-BAFA-AD77E6ACC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530105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1E5CD-E0A3-4A65-889F-08F9F0BC92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818283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3683-EAB9-4950-B0D6-1CDD6551C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154751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B4DDB264-0FC6-404B-A43C-8DCCC6F405C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1" r:id="rId4"/>
    <p:sldLayoutId id="2147483717" r:id="rId5"/>
    <p:sldLayoutId id="2147483712" r:id="rId6"/>
    <p:sldLayoutId id="2147483718" r:id="rId7"/>
    <p:sldLayoutId id="2147483719" r:id="rId8"/>
    <p:sldLayoutId id="2147483720" r:id="rId9"/>
    <p:sldLayoutId id="2147483713" r:id="rId10"/>
    <p:sldLayoutId id="2147483721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2708275"/>
            <a:ext cx="8553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FF9900"/>
                </a:solidFill>
                <a:latin typeface="Arial" charset="0"/>
              </a:rPr>
              <a:t>Закрепление звукослоговой структуры слова в процессе образования названия мебели, в образовании форм множественного числа  существительных, правильно употреблять существительные  в именительном и родительном падежах и слов с уменьшительно – ласкательными суффиксами;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43" name="WordArt 6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305675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Тема: МЕБЕЛЬ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для детей 5 - 6 лет</a:t>
            </a: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1079500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цель: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124075" y="2133600"/>
            <a:ext cx="4845050" cy="140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мебель</a:t>
            </a:r>
          </a:p>
        </p:txBody>
      </p:sp>
      <p:pic>
        <p:nvPicPr>
          <p:cNvPr id="19459" name="Picture 7" descr="b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2524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сту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37063"/>
            <a:ext cx="108426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Shkaf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16338"/>
            <a:ext cx="1649413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13593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Как можно назвать</a:t>
            </a:r>
          </a:p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все эти предметы одним словом?</a:t>
            </a:r>
          </a:p>
        </p:txBody>
      </p:sp>
      <p:pic>
        <p:nvPicPr>
          <p:cNvPr id="19463" name="Picture 12" descr="000147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941888"/>
            <a:ext cx="26177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411413" y="1557338"/>
            <a:ext cx="4248150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игра: 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"ОДИН" 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 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"МНОГО"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1814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один</a:t>
            </a:r>
          </a:p>
        </p:txBody>
      </p:sp>
      <p:sp>
        <p:nvSpPr>
          <p:cNvPr id="819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2159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много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356100" y="2924175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900113" y="5949950"/>
            <a:ext cx="134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стол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867400" y="5949950"/>
            <a:ext cx="197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столов</a:t>
            </a:r>
          </a:p>
        </p:txBody>
      </p:sp>
      <p:pic>
        <p:nvPicPr>
          <p:cNvPr id="8205" name="Picture 13" descr="сто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8"/>
          <a:stretch>
            <a:fillRect/>
          </a:stretch>
        </p:blipFill>
        <p:spPr bwMode="auto">
          <a:xfrm>
            <a:off x="5003800" y="1484313"/>
            <a:ext cx="3771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000147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3311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1814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один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067175" y="2924175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pic>
        <p:nvPicPr>
          <p:cNvPr id="9223" name="Picture 7" descr="сту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15589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стул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6"/>
          <a:stretch>
            <a:fillRect/>
          </a:stretch>
        </p:blipFill>
        <p:spPr bwMode="auto">
          <a:xfrm>
            <a:off x="4859338" y="908050"/>
            <a:ext cx="37814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900113" y="5949950"/>
            <a:ext cx="132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стул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867400" y="5949950"/>
            <a:ext cx="2228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стульев</a:t>
            </a:r>
          </a:p>
        </p:txBody>
      </p:sp>
      <p:sp>
        <p:nvSpPr>
          <p:cNvPr id="9227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2159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много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1814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один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779838" y="2924175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900113" y="5949950"/>
            <a:ext cx="1589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шкаф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867400" y="5949950"/>
            <a:ext cx="2211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шкафов</a:t>
            </a:r>
          </a:p>
        </p:txBody>
      </p:sp>
      <p:pic>
        <p:nvPicPr>
          <p:cNvPr id="10251" name="Picture 11" descr="шка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4780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2159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много</a:t>
            </a:r>
          </a:p>
        </p:txBody>
      </p:sp>
      <p:pic>
        <p:nvPicPr>
          <p:cNvPr id="10252" name="Picture 12" descr="шкафы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3656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1814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один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3995738" y="2924175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900113" y="5949950"/>
            <a:ext cx="1720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диван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867400" y="5949950"/>
            <a:ext cx="234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диванов</a:t>
            </a:r>
          </a:p>
        </p:txBody>
      </p:sp>
      <p:pic>
        <p:nvPicPr>
          <p:cNvPr id="11276" name="Picture 12" descr="tiktakdk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345598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divany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0"/>
          <a:stretch>
            <a:fillRect/>
          </a:stretch>
        </p:blipFill>
        <p:spPr bwMode="auto">
          <a:xfrm>
            <a:off x="4716463" y="981075"/>
            <a:ext cx="39909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2159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много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5256212" cy="3240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игра: 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"большой" 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 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"маленький"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3095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большой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076825" y="260350"/>
            <a:ext cx="3382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маленький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76375" y="5876925"/>
            <a:ext cx="134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стол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300788" y="5876925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столик</a:t>
            </a:r>
          </a:p>
        </p:txBody>
      </p:sp>
      <p:pic>
        <p:nvPicPr>
          <p:cNvPr id="12299" name="Picture 11" descr="стол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19335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4572000" y="2924175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pic>
        <p:nvPicPr>
          <p:cNvPr id="12301" name="Picture 13" descr="190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3095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большой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076825" y="260350"/>
            <a:ext cx="3382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маленький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403350" y="5876925"/>
            <a:ext cx="132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стул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011863" y="5876925"/>
            <a:ext cx="249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стульчик</a:t>
            </a:r>
          </a:p>
        </p:txBody>
      </p:sp>
      <p:pic>
        <p:nvPicPr>
          <p:cNvPr id="17419" name="Picture 11" descr="сту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285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стульч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22">
            <a:off x="6011863" y="3068638"/>
            <a:ext cx="21161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4284663" y="2924175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3095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большой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5076825" y="260350"/>
            <a:ext cx="3382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маленький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692275" y="5805488"/>
            <a:ext cx="1589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шкаф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867400" y="5805488"/>
            <a:ext cx="2451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шкафчик</a:t>
            </a:r>
          </a:p>
        </p:txBody>
      </p:sp>
      <p:pic>
        <p:nvPicPr>
          <p:cNvPr id="18444" name="Picture 12" descr="00006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r="17140"/>
          <a:stretch>
            <a:fillRect/>
          </a:stretch>
        </p:blipFill>
        <p:spPr bwMode="auto">
          <a:xfrm>
            <a:off x="250825" y="1628775"/>
            <a:ext cx="381635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шкафчик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32448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4500563" y="2852738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2881312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Что это?</a:t>
            </a:r>
          </a:p>
        </p:txBody>
      </p:sp>
      <p:sp>
        <p:nvSpPr>
          <p:cNvPr id="3079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635375" y="5876925"/>
            <a:ext cx="18145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стол</a:t>
            </a:r>
          </a:p>
        </p:txBody>
      </p:sp>
      <p:pic>
        <p:nvPicPr>
          <p:cNvPr id="11268" name="Picture 9" descr="00014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65071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3095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большой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5076825" y="260350"/>
            <a:ext cx="3382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маленький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692275" y="5876925"/>
            <a:ext cx="1720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диван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940425" y="5876925"/>
            <a:ext cx="258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диванчик</a:t>
            </a:r>
          </a:p>
        </p:txBody>
      </p:sp>
      <p:pic>
        <p:nvPicPr>
          <p:cNvPr id="19470" name="Picture 14" descr="divan_0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080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4284663" y="1341438"/>
            <a:ext cx="43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pic>
        <p:nvPicPr>
          <p:cNvPr id="19472" name="Picture 16" descr="2_1e9cf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5693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посмотри и запомни эту мебель </a:t>
            </a:r>
          </a:p>
        </p:txBody>
      </p:sp>
      <p:pic>
        <p:nvPicPr>
          <p:cNvPr id="30723" name="Picture 6" descr="стуль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22">
            <a:off x="1331913" y="4149725"/>
            <a:ext cx="21161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 descr="2_1e9c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шкафчик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1"/>
          <a:stretch>
            <a:fillRect/>
          </a:stretch>
        </p:blipFill>
        <p:spPr bwMode="auto">
          <a:xfrm>
            <a:off x="5580063" y="1773238"/>
            <a:ext cx="332581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стол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3637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7129463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угадай, чего не стало?</a:t>
            </a:r>
          </a:p>
        </p:txBody>
      </p:sp>
      <p:pic>
        <p:nvPicPr>
          <p:cNvPr id="31747" name="Picture 5" descr="стуль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22">
            <a:off x="1403350" y="4005263"/>
            <a:ext cx="21161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шкафчик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1"/>
          <a:stretch>
            <a:fillRect/>
          </a:stretch>
        </p:blipFill>
        <p:spPr bwMode="auto">
          <a:xfrm>
            <a:off x="5580063" y="1773238"/>
            <a:ext cx="332581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стол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3637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468313" y="2276475"/>
            <a:ext cx="3382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диванчика</a:t>
            </a:r>
          </a:p>
        </p:txBody>
      </p:sp>
      <p:pic>
        <p:nvPicPr>
          <p:cNvPr id="21516" name="Picture 12" descr="2_1e9cf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7129463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угадай, чего не стало?</a:t>
            </a:r>
          </a:p>
        </p:txBody>
      </p:sp>
      <p:pic>
        <p:nvPicPr>
          <p:cNvPr id="32771" name="Picture 5" descr="стуль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22">
            <a:off x="1403350" y="4005263"/>
            <a:ext cx="21161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шкафчик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1"/>
          <a:stretch>
            <a:fillRect/>
          </a:stretch>
        </p:blipFill>
        <p:spPr bwMode="auto">
          <a:xfrm>
            <a:off x="5580063" y="1773238"/>
            <a:ext cx="332581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стол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3637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2_1e9cf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5508625" y="2708275"/>
            <a:ext cx="3382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шкафчика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7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7129463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угадай, чего не стало?</a:t>
            </a:r>
          </a:p>
        </p:txBody>
      </p:sp>
      <p:pic>
        <p:nvPicPr>
          <p:cNvPr id="33795" name="Picture 5" descr="стуль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22">
            <a:off x="1403350" y="4005263"/>
            <a:ext cx="21161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шкафчик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1"/>
          <a:stretch>
            <a:fillRect/>
          </a:stretch>
        </p:blipFill>
        <p:spPr bwMode="auto">
          <a:xfrm>
            <a:off x="5572125" y="1785938"/>
            <a:ext cx="332581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стол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3637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2_1e9cf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3635375" y="4076700"/>
            <a:ext cx="21605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столика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стуль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22">
            <a:off x="827088" y="4437063"/>
            <a:ext cx="21161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2_1e9c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шкафчик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1"/>
          <a:stretch>
            <a:fillRect/>
          </a:stretch>
        </p:blipFill>
        <p:spPr bwMode="auto">
          <a:xfrm>
            <a:off x="5818188" y="2205038"/>
            <a:ext cx="332581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стульч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345122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стол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23637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7129462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угадай, что добавили?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2916238" y="3789363"/>
            <a:ext cx="3382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стульчики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стуль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22">
            <a:off x="827088" y="4437063"/>
            <a:ext cx="21161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2_1e9c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стол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23637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7129462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угадай, что добавили?</a:t>
            </a:r>
          </a:p>
        </p:txBody>
      </p:sp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2987675" y="3357563"/>
            <a:ext cx="3382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диванчики</a:t>
            </a:r>
          </a:p>
        </p:txBody>
      </p:sp>
      <p:pic>
        <p:nvPicPr>
          <p:cNvPr id="35847" name="Picture 11" descr="d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8615"/>
          <a:stretch>
            <a:fillRect/>
          </a:stretch>
        </p:blipFill>
        <p:spPr bwMode="auto">
          <a:xfrm>
            <a:off x="2700338" y="1557338"/>
            <a:ext cx="21605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6" descr="шкафчик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r="29361"/>
          <a:stretch>
            <a:fillRect/>
          </a:stretch>
        </p:blipFill>
        <p:spPr bwMode="auto">
          <a:xfrm>
            <a:off x="6877050" y="2205038"/>
            <a:ext cx="19431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4" descr="58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2523" b="16483"/>
          <a:stretch>
            <a:fillRect/>
          </a:stretch>
        </p:blipFill>
        <p:spPr bwMode="auto">
          <a:xfrm>
            <a:off x="4859338" y="908050"/>
            <a:ext cx="273526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27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00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/>
          <a:stretch>
            <a:fillRect/>
          </a:stretch>
        </p:blipFill>
        <p:spPr bwMode="auto">
          <a:xfrm>
            <a:off x="323850" y="2492375"/>
            <a:ext cx="403383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20090327111904_file_0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5"/>
          <a:stretch>
            <a:fillRect/>
          </a:stretch>
        </p:blipFill>
        <p:spPr bwMode="auto">
          <a:xfrm>
            <a:off x="5557838" y="3284538"/>
            <a:ext cx="35861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200904011214580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9003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555875" y="2636838"/>
            <a:ext cx="43053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молодец!</a:t>
            </a:r>
          </a:p>
        </p:txBody>
      </p:sp>
      <p:pic>
        <p:nvPicPr>
          <p:cNvPr id="36870" name="Picture 8" descr="p4e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33131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563938" y="5876925"/>
            <a:ext cx="21605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столы</a:t>
            </a:r>
          </a:p>
        </p:txBody>
      </p:sp>
      <p:pic>
        <p:nvPicPr>
          <p:cNvPr id="12291" name="Picture 20" descr="00014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8200"/>
            <a:ext cx="38147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1" descr="00014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4688"/>
            <a:ext cx="38147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2" descr="00014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381476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3" descr="00014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8163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ст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47750"/>
            <a:ext cx="285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3563938" y="6021388"/>
            <a:ext cx="18145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стул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ст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7838"/>
            <a:ext cx="17319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ст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7838"/>
            <a:ext cx="17319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ст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7838"/>
            <a:ext cx="17319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ст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41663"/>
            <a:ext cx="17319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ст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17319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ст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17319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3348038" y="6021388"/>
            <a:ext cx="2519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стулья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hkaf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9275"/>
            <a:ext cx="34321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635375" y="6021388"/>
            <a:ext cx="18145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шкаф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Shkaf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2032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Shkaf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2032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19475" y="5876925"/>
            <a:ext cx="23764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шкафы</a:t>
            </a:r>
          </a:p>
        </p:txBody>
      </p:sp>
      <p:pic>
        <p:nvPicPr>
          <p:cNvPr id="16389" name="Picture 16" descr="Shkaf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2032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7" descr="Shkaf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2032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64801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3276600" y="5876925"/>
            <a:ext cx="2519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диван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6425"/>
            <a:ext cx="34559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b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34559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b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4559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b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34559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059113" y="5876925"/>
            <a:ext cx="27368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диваны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581</TotalTime>
  <Words>163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Мария Борейко</cp:lastModifiedBy>
  <cp:revision>30</cp:revision>
  <dcterms:created xsi:type="dcterms:W3CDTF">2009-08-04T14:04:15Z</dcterms:created>
  <dcterms:modified xsi:type="dcterms:W3CDTF">2017-12-27T17:16:01Z</dcterms:modified>
</cp:coreProperties>
</file>