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FDB9-2AA0-47B6-A15F-B0323935C7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478A-9B10-4981-9510-6719485992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Осень окраина леса далекие горы иллюстрация фон, осень, падение,  мультипликация фон картинки и Фото для бесплатной загру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2" y="5500702"/>
            <a:ext cx="1095376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1" descr="Клипарт белки ПНГ на Прозрачном Фоне • Скачать PNG Клипарт бел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1071546"/>
            <a:ext cx="1214446" cy="1290659"/>
          </a:xfrm>
          <a:prstGeom prst="rect">
            <a:avLst/>
          </a:prstGeom>
          <a:noFill/>
        </p:spPr>
      </p:pic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71488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2" descr="Медведь клипарт (5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lum bright="-5000"/>
          </a:blip>
          <a:srcRect/>
          <a:stretch>
            <a:fillRect/>
          </a:stretch>
        </p:blipFill>
        <p:spPr bwMode="auto">
          <a:xfrm>
            <a:off x="3190491" y="2928934"/>
            <a:ext cx="2763017" cy="1671626"/>
          </a:xfrm>
          <a:prstGeom prst="rect">
            <a:avLst/>
          </a:prstGeom>
          <a:noFill/>
        </p:spPr>
      </p:pic>
      <p:pic>
        <p:nvPicPr>
          <p:cNvPr id="28" name="Picture 24" descr="Воющий вол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705377"/>
            <a:ext cx="1854395" cy="2152623"/>
          </a:xfrm>
          <a:prstGeom prst="rect">
            <a:avLst/>
          </a:prstGeom>
          <a:noFill/>
        </p:spPr>
      </p:pic>
      <p:pic>
        <p:nvPicPr>
          <p:cNvPr id="27" name="Picture 20" descr="Кроли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072074"/>
            <a:ext cx="1444337" cy="1534488"/>
          </a:xfrm>
          <a:prstGeom prst="rect">
            <a:avLst/>
          </a:prstGeom>
          <a:noFill/>
        </p:spPr>
      </p:pic>
      <p:pic>
        <p:nvPicPr>
          <p:cNvPr id="26" name="Picture 4" descr="Фон лося детский (50 фото) » Фоны и обои для рабочего стола. Картинки для  заставки на телефо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1643050"/>
            <a:ext cx="2228297" cy="2400320"/>
          </a:xfrm>
          <a:prstGeom prst="rect">
            <a:avLst/>
          </a:prstGeom>
          <a:noFill/>
        </p:spPr>
      </p:pic>
      <p:pic>
        <p:nvPicPr>
          <p:cNvPr id="25" name="Picture 4" descr="Лис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3857628"/>
            <a:ext cx="1749112" cy="1976398"/>
          </a:xfrm>
          <a:prstGeom prst="rect">
            <a:avLst/>
          </a:prstGeom>
          <a:noFill/>
        </p:spPr>
      </p:pic>
      <p:pic>
        <p:nvPicPr>
          <p:cNvPr id="1028" name="Picture 4" descr="Лис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10">
            <a:lum bright="-100000"/>
          </a:blip>
          <a:srcRect/>
          <a:stretch>
            <a:fillRect/>
          </a:stretch>
        </p:blipFill>
        <p:spPr bwMode="auto">
          <a:xfrm>
            <a:off x="5214942" y="3857628"/>
            <a:ext cx="1749112" cy="1976398"/>
          </a:xfrm>
          <a:prstGeom prst="rect">
            <a:avLst/>
          </a:prstGeom>
          <a:noFill/>
        </p:spPr>
      </p:pic>
      <p:sp>
        <p:nvSpPr>
          <p:cNvPr id="1030" name="AutoShape 6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 descr="Фон лося детский (50 фото) » Фоны и обои для рабочего стола. Картинки для  заставки на телефон"/>
          <p:cNvPicPr>
            <a:picLocks noChangeAspect="1" noChangeArrowheads="1"/>
          </p:cNvPicPr>
          <p:nvPr/>
        </p:nvPicPr>
        <p:blipFill>
          <a:blip r:embed="rId9">
            <a:lum bright="-100000"/>
          </a:blip>
          <a:srcRect/>
          <a:stretch>
            <a:fillRect/>
          </a:stretch>
        </p:blipFill>
        <p:spPr bwMode="auto">
          <a:xfrm>
            <a:off x="714348" y="1643050"/>
            <a:ext cx="2228297" cy="2400320"/>
          </a:xfrm>
          <a:prstGeom prst="rect">
            <a:avLst/>
          </a:prstGeom>
          <a:noFill/>
        </p:spPr>
      </p:pic>
      <p:pic>
        <p:nvPicPr>
          <p:cNvPr id="1044" name="Picture 20" descr="Кроли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8" cstate="print">
            <a:lum bright="-100000"/>
          </a:blip>
          <a:srcRect/>
          <a:stretch>
            <a:fillRect/>
          </a:stretch>
        </p:blipFill>
        <p:spPr bwMode="auto">
          <a:xfrm>
            <a:off x="214282" y="5072074"/>
            <a:ext cx="1444337" cy="1534488"/>
          </a:xfrm>
          <a:prstGeom prst="rect">
            <a:avLst/>
          </a:prstGeom>
          <a:noFill/>
        </p:spPr>
      </p:pic>
      <p:pic>
        <p:nvPicPr>
          <p:cNvPr id="1046" name="Picture 22" descr="Медведь клипарт (5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lum bright="-100000"/>
          </a:blip>
          <a:srcRect/>
          <a:stretch>
            <a:fillRect/>
          </a:stretch>
        </p:blipFill>
        <p:spPr bwMode="auto">
          <a:xfrm>
            <a:off x="3190491" y="2928934"/>
            <a:ext cx="2763017" cy="1671626"/>
          </a:xfrm>
          <a:prstGeom prst="rect">
            <a:avLst/>
          </a:prstGeom>
          <a:noFill/>
        </p:spPr>
      </p:pic>
      <p:pic>
        <p:nvPicPr>
          <p:cNvPr id="1048" name="Picture 24" descr="Воющий вол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>
            <a:lum bright="-100000"/>
          </a:blip>
          <a:srcRect/>
          <a:stretch>
            <a:fillRect/>
          </a:stretch>
        </p:blipFill>
        <p:spPr bwMode="auto">
          <a:xfrm>
            <a:off x="7000892" y="4705377"/>
            <a:ext cx="1854395" cy="2152623"/>
          </a:xfrm>
          <a:prstGeom prst="rect">
            <a:avLst/>
          </a:prstGeom>
          <a:noFill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lum bright="-100000"/>
          </a:blip>
          <a:srcRect/>
          <a:stretch>
            <a:fillRect/>
          </a:stretch>
        </p:blipFill>
        <p:spPr bwMode="auto">
          <a:xfrm>
            <a:off x="2000232" y="471488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 descr="Клипарт белки ПНГ на Прозрачном Фоне • Скачать PNG Клипарт белки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 flipH="1">
            <a:off x="6858016" y="1071546"/>
            <a:ext cx="1214446" cy="1290659"/>
          </a:xfrm>
          <a:prstGeom prst="rect">
            <a:avLst/>
          </a:prstGeom>
          <a:noFill/>
        </p:spPr>
      </p:pic>
      <p:sp>
        <p:nvSpPr>
          <p:cNvPr id="1057" name="AutoShape 33" descr="Хоре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AutoShape 35" descr="Хоре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4024312" y="5500702"/>
            <a:ext cx="1095376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ис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749112" cy="1976398"/>
          </a:xfrm>
          <a:prstGeom prst="rect">
            <a:avLst/>
          </a:prstGeom>
          <a:noFill/>
        </p:spPr>
      </p:pic>
      <p:sp>
        <p:nvSpPr>
          <p:cNvPr id="4098" name="AutoShape 2" descr="Лос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Фон лося детский (50 фото) » Фоны и обои для рабочего стола. Картинки для  заставки на теле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703" y="214290"/>
            <a:ext cx="2228297" cy="2400320"/>
          </a:xfrm>
          <a:prstGeom prst="rect">
            <a:avLst/>
          </a:prstGeom>
          <a:noFill/>
        </p:spPr>
      </p:pic>
      <p:pic>
        <p:nvPicPr>
          <p:cNvPr id="8" name="Picture 20" descr="Кроли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1444337" cy="1534488"/>
          </a:xfrm>
          <a:prstGeom prst="rect">
            <a:avLst/>
          </a:prstGeom>
          <a:noFill/>
        </p:spPr>
      </p:pic>
      <p:pic>
        <p:nvPicPr>
          <p:cNvPr id="9" name="Picture 22" descr="Медведь клипарт (5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lum bright="-5000"/>
          </a:blip>
          <a:srcRect/>
          <a:stretch>
            <a:fillRect/>
          </a:stretch>
        </p:blipFill>
        <p:spPr bwMode="auto">
          <a:xfrm>
            <a:off x="214282" y="2593187"/>
            <a:ext cx="2763017" cy="1671626"/>
          </a:xfrm>
          <a:prstGeom prst="rect">
            <a:avLst/>
          </a:prstGeom>
          <a:noFill/>
        </p:spPr>
      </p:pic>
      <p:pic>
        <p:nvPicPr>
          <p:cNvPr id="10" name="Picture 24" descr="Воющий вол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14290"/>
            <a:ext cx="1854395" cy="2152623"/>
          </a:xfrm>
          <a:prstGeom prst="rect">
            <a:avLst/>
          </a:prstGeom>
          <a:noFill/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21468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1" descr="Клипарт белки ПНГ на Прозрачном Фоне • Скачать PNG Клипарт бел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00628" y="1928802"/>
            <a:ext cx="1214446" cy="1290659"/>
          </a:xfrm>
          <a:prstGeom prst="rect">
            <a:avLst/>
          </a:prstGeom>
          <a:noFill/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2714620"/>
            <a:ext cx="1095376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Желтые и оранжев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Фон лося детский (50 фото) » Фоны и обои для рабочего стола. Картинки для  заставки на теле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2643206" cy="2847260"/>
          </a:xfrm>
          <a:prstGeom prst="rect">
            <a:avLst/>
          </a:prstGeom>
          <a:noFill/>
        </p:spPr>
      </p:pic>
      <p:pic>
        <p:nvPicPr>
          <p:cNvPr id="5" name="Picture 4" descr="Лис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2357454" cy="266379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118975" y="47413"/>
            <a:ext cx="2571953" cy="2857705"/>
            <a:chOff x="1118975" y="47413"/>
            <a:chExt cx="2571953" cy="2857705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8788120">
              <a:off x="1118975" y="47413"/>
              <a:ext cx="2096636" cy="209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43042" y="857232"/>
              <a:ext cx="2047886" cy="204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20" descr="Кроли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3786190"/>
            <a:ext cx="2143140" cy="2276908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5428155" y="426135"/>
            <a:ext cx="3049119" cy="3002865"/>
            <a:chOff x="5428155" y="426135"/>
            <a:chExt cx="3049119" cy="300286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86446" y="738172"/>
              <a:ext cx="2690828" cy="269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3212114">
              <a:off x="5428155" y="426135"/>
              <a:ext cx="2503899" cy="250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24" descr="Воющий вол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3643314"/>
            <a:ext cx="2527028" cy="2933431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5577734" y="3506039"/>
            <a:ext cx="2851747" cy="3566128"/>
            <a:chOff x="5577734" y="3506039"/>
            <a:chExt cx="2851747" cy="356612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742809">
              <a:off x="5738653" y="4381339"/>
              <a:ext cx="2690828" cy="269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7398675">
              <a:off x="5577734" y="3506039"/>
              <a:ext cx="1885181" cy="1885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Группа 25"/>
          <p:cNvGrpSpPr/>
          <p:nvPr/>
        </p:nvGrpSpPr>
        <p:grpSpPr>
          <a:xfrm>
            <a:off x="1148576" y="4356739"/>
            <a:ext cx="3018797" cy="2096636"/>
            <a:chOff x="1148576" y="4356739"/>
            <a:chExt cx="3018797" cy="209663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8788120">
              <a:off x="2070737" y="4356739"/>
              <a:ext cx="2096636" cy="209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7398675">
              <a:off x="1148576" y="4434733"/>
              <a:ext cx="1885181" cy="1885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Желтые и оранжев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2" descr="Медведь клипарт (5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lum bright="-5000"/>
          </a:blip>
          <a:srcRect/>
          <a:stretch>
            <a:fillRect/>
          </a:stretch>
        </p:blipFill>
        <p:spPr bwMode="auto">
          <a:xfrm>
            <a:off x="285720" y="642918"/>
            <a:ext cx="3979253" cy="2407449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0" y="-14815"/>
            <a:ext cx="4747707" cy="2705619"/>
            <a:chOff x="0" y="-14815"/>
            <a:chExt cx="4747707" cy="270561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3584556">
              <a:off x="2056879" y="-14815"/>
              <a:ext cx="2690828" cy="269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8604"/>
              <a:ext cx="2262200" cy="22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7097429">
              <a:off x="1097881" y="240655"/>
              <a:ext cx="2146651" cy="214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31" descr="Клипарт белки ПНГ на Прозрачном Фоне • Скачать PNG Клипарт бел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86446" y="500042"/>
            <a:ext cx="2214579" cy="2353556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5429256" y="847449"/>
            <a:ext cx="2910573" cy="2373936"/>
            <a:chOff x="5429256" y="847449"/>
            <a:chExt cx="2910573" cy="2373936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7254333">
              <a:off x="5965893" y="847449"/>
              <a:ext cx="2373936" cy="237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29256" y="928670"/>
              <a:ext cx="1762134" cy="176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385762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584556">
            <a:off x="642516" y="3428574"/>
            <a:ext cx="3105549" cy="31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2941496">
            <a:off x="5498524" y="3855457"/>
            <a:ext cx="2156047" cy="21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</cp:revision>
  <dcterms:created xsi:type="dcterms:W3CDTF">2023-09-09T14:37:53Z</dcterms:created>
  <dcterms:modified xsi:type="dcterms:W3CDTF">2023-09-09T15:48:03Z</dcterms:modified>
</cp:coreProperties>
</file>