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6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2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6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6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8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8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7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8CB4-C04B-471D-B933-62B698FB54F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288B-218F-4B87-A28D-B0AB290C6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9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_html_7f478cac.png (1431Ã8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0338"/>
            <a:ext cx="12192001" cy="69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257" y="1688124"/>
            <a:ext cx="9144000" cy="194937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«Осень. Признаки осени»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8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8156"/>
            <a:ext cx="9144000" cy="62605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и ее месяца.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1692" y="874206"/>
            <a:ext cx="11424976" cy="12058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тёплого и жаркого лета наступает красавица осень. Осень как и все времена года состоит из трёх месяцев: сентябрь, октябрь, ноябрь. Сентябрь-первый осенний месяц. В старину его называли «рябинник». Октябрь-середина осени. В старину его называли «листопадом». Ноябрь-самый последний месяц осени. В старину его величали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«сумерки года».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slide-10.jpg (1024Ã76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926"/>
            <a:ext cx="12192000" cy="45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0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4338" y="174721"/>
            <a:ext cx="9144000" cy="58585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природой осенью?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21346" y="803868"/>
            <a:ext cx="6370654" cy="3838471"/>
          </a:xfrm>
        </p:spPr>
        <p:txBody>
          <a:bodyPr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светит все реже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идут дожди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окрашиваются в разные цвета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становятся «голыми»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улетают в тёплые края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2.JPG (960Ã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0" y="803868"/>
            <a:ext cx="6034210" cy="57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tumn-landscape-clipart-1.jpg (1300Ã105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0" y="3094893"/>
            <a:ext cx="5064370" cy="35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532" y="197914"/>
            <a:ext cx="9144000" cy="6561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осень принесла?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48" y="1215851"/>
            <a:ext cx="5968720" cy="12560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богата различным урожаем. Спеют фрукты и овощи. В лесу в траве и под деревьями появляются грибы.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g_56f68ce19978f.jpg (1100Ã86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68" y="1033305"/>
            <a:ext cx="5792193" cy="53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20ca754050aaa6a399f1a381d60fa40.jpg (1920Ã128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2833636"/>
            <a:ext cx="5832884" cy="38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9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4145" y="140678"/>
            <a:ext cx="9144000" cy="5577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же происходит с насекомыми осенью?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182" y="845778"/>
            <a:ext cx="6973556" cy="170822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исчезают все насекомые. Они прячутся под кору деревьев и ложатся в спячку до самой весны.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Лягушки ныряют в озёра и прячутся в тине на дне пруда.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leto-nasekomyie-kartinki-podarok-600x4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70" y="2954366"/>
            <a:ext cx="4682532" cy="3586960"/>
          </a:xfrm>
        </p:spPr>
      </p:pic>
      <p:pic>
        <p:nvPicPr>
          <p:cNvPr id="5" name="Содержимое 3" descr="1 (1).jpg"/>
          <p:cNvPicPr>
            <a:picLocks noChangeAspect="1"/>
          </p:cNvPicPr>
          <p:nvPr/>
        </p:nvPicPr>
        <p:blipFill>
          <a:blip r:embed="rId3"/>
          <a:srcRect t="-9085"/>
          <a:stretch>
            <a:fillRect/>
          </a:stretch>
        </p:blipFill>
        <p:spPr>
          <a:xfrm>
            <a:off x="9465839" y="37739"/>
            <a:ext cx="2464611" cy="211252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900404" y="3502091"/>
            <a:ext cx="4951976" cy="1522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1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33071" y="2333721"/>
            <a:ext cx="3176609" cy="1643074"/>
          </a:xfrm>
          <a:prstGeom prst="rect">
            <a:avLst/>
          </a:prstGeom>
        </p:spPr>
      </p:pic>
      <p:pic>
        <p:nvPicPr>
          <p:cNvPr id="8" name="Содержимое 3" descr="1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90106" y="4549712"/>
            <a:ext cx="2942965" cy="2156848"/>
          </a:xfrm>
          <a:prstGeom prst="rect">
            <a:avLst/>
          </a:prstGeom>
        </p:spPr>
      </p:pic>
      <p:pic>
        <p:nvPicPr>
          <p:cNvPr id="9" name="Содержимое 3" descr="leto-nasekomyie-kartinki-podarok-600x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52" y="2566798"/>
            <a:ext cx="5154805" cy="38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9172"/>
            <a:ext cx="9144000" cy="636099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же готовятся люди к осени?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079" y="1316334"/>
            <a:ext cx="6270172" cy="210010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люди надевают тёплую одежду. Из-за часты осенних дождей люди носят с собой зонтики или дождевики. А чтобы не промочить свои ноги они обувают резиновые сапоги.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a72399dcae233199067837965ef4956_autumn-weather-clipart-clipartsgramcom-autumn-weather-clipart_1300-957.jpeg (1300Ã95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4" y="2963796"/>
            <a:ext cx="6040823" cy="36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ain-gear-for-children-vector-id164922068 (592Ã6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35" y="1316334"/>
            <a:ext cx="4326048" cy="53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8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4823" y="311498"/>
            <a:ext cx="9144000" cy="924449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то, что пригодится тебе осенью. Сложи это в коробку.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713593d36c01b7b7c8f989768a64aa2a.png (960Ã71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05" y="2354192"/>
            <a:ext cx="2891402" cy="21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nstige-14.jpg (1200Ã12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7" y="1164921"/>
            <a:ext cx="1753610" cy="17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.jpg (2814Ã211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3" y="4880254"/>
            <a:ext cx="1946545" cy="14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L000034623_001.jpg (1000Ã107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53" y="1684703"/>
            <a:ext cx="1626141" cy="17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744770529_w640_h640_untitled_1.png (640Ã538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14" y="4378442"/>
            <a:ext cx="2000869" cy="16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332520_1.jpg (1125Ã1605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49" y="1925184"/>
            <a:ext cx="1392543" cy="19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L000290956_001_0002.JPG (1000Ã107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38" y="4357078"/>
            <a:ext cx="2109309" cy="22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full_77-272-19(0).png (1000Ã100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60" y="3482505"/>
            <a:ext cx="1906725" cy="19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4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8688"/>
            <a:ext cx="9144000" cy="67629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осенью.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741" y="1034981"/>
            <a:ext cx="5352516" cy="1296237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готовятся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зиме. Медведь, барсук, ежик нагуливают жир, чтобы спать всю зиму.</a:t>
            </a:r>
          </a:p>
        </p:txBody>
      </p:sp>
      <p:pic>
        <p:nvPicPr>
          <p:cNvPr id="4" name="Содержимое 3" descr="56998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6214" y="2696335"/>
            <a:ext cx="5643570" cy="3322628"/>
          </a:xfrm>
          <a:prstGeom prst="rect">
            <a:avLst/>
          </a:prstGeom>
        </p:spPr>
      </p:pic>
      <p:pic>
        <p:nvPicPr>
          <p:cNvPr id="5" name="Содержимое 3" descr="112568-36a59-21653680-m750x74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7107298" y="1390310"/>
            <a:ext cx="2786082" cy="1808442"/>
          </a:xfrm>
        </p:spPr>
      </p:pic>
      <p:pic>
        <p:nvPicPr>
          <p:cNvPr id="6" name="Содержимое 5" descr="b3aee485da3f.jpg"/>
          <p:cNvPicPr>
            <a:picLocks noChangeAspect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>
          <a:xfrm>
            <a:off x="7230389" y="3851895"/>
            <a:ext cx="4264306" cy="2478567"/>
          </a:xfrm>
          <a:prstGeom prst="rect">
            <a:avLst/>
          </a:prstGeom>
        </p:spPr>
      </p:pic>
      <p:pic>
        <p:nvPicPr>
          <p:cNvPr id="7" name="Содержимое 3" descr="112568-36a59-21653680-m750x74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576460" y="1539216"/>
            <a:ext cx="2786082" cy="1808442"/>
          </a:xfrm>
        </p:spPr>
      </p:pic>
      <p:pic>
        <p:nvPicPr>
          <p:cNvPr id="8" name="Содержимое 3" descr="112568-36a59-21653680-m750x7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1987" y="1241404"/>
            <a:ext cx="2786082" cy="18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8640"/>
            <a:ext cx="9144000" cy="77677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животные запасают корм на зиму.</a:t>
            </a:r>
          </a:p>
        </p:txBody>
      </p:sp>
      <p:pic>
        <p:nvPicPr>
          <p:cNvPr id="7170" name="Picture 2" descr="15.jpg (653Ã49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6" y="3206244"/>
            <a:ext cx="4739309" cy="35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de_7.jpg (960Ã7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99" y="1547447"/>
            <a:ext cx="6604728" cy="52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ordocka-caska-homak-cipsy-seki.jpg (1920Ã12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16" y="1271526"/>
            <a:ext cx="3064747" cy="17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28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247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на тему «Осень. Признаки осени»</vt:lpstr>
      <vt:lpstr>Осень и ее месяца. </vt:lpstr>
      <vt:lpstr>Что происходит с природой осенью?</vt:lpstr>
      <vt:lpstr>Что нам осень принесла?</vt:lpstr>
      <vt:lpstr>А что же происходит с насекомыми осенью?</vt:lpstr>
      <vt:lpstr>А как же готовятся люди к осени?</vt:lpstr>
      <vt:lpstr>Найди то, что пригодится тебе осенью. Сложи это в коробку.</vt:lpstr>
      <vt:lpstr>Животные осенью.</vt:lpstr>
      <vt:lpstr>Другие животные запасают корм на зиму.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«Осень. Признаки осени»</dc:title>
  <dc:creator>Пользователь Windows</dc:creator>
  <cp:lastModifiedBy>Виктория</cp:lastModifiedBy>
  <cp:revision>7</cp:revision>
  <dcterms:created xsi:type="dcterms:W3CDTF">2018-09-17T17:47:24Z</dcterms:created>
  <dcterms:modified xsi:type="dcterms:W3CDTF">2020-11-08T14:18:58Z</dcterms:modified>
</cp:coreProperties>
</file>