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8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06FE3-0EE8-49EC-BF32-8BB342F56257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EF1FD-53C8-4C26-9246-79578EB856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933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06FE3-0EE8-49EC-BF32-8BB342F56257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EF1FD-53C8-4C26-9246-79578EB856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55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06FE3-0EE8-49EC-BF32-8BB342F56257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EF1FD-53C8-4C26-9246-79578EB856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278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06FE3-0EE8-49EC-BF32-8BB342F56257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EF1FD-53C8-4C26-9246-79578EB856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420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06FE3-0EE8-49EC-BF32-8BB342F56257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EF1FD-53C8-4C26-9246-79578EB856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69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06FE3-0EE8-49EC-BF32-8BB342F56257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EF1FD-53C8-4C26-9246-79578EB856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169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06FE3-0EE8-49EC-BF32-8BB342F56257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EF1FD-53C8-4C26-9246-79578EB856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134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06FE3-0EE8-49EC-BF32-8BB342F56257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EF1FD-53C8-4C26-9246-79578EB856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463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06FE3-0EE8-49EC-BF32-8BB342F56257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EF1FD-53C8-4C26-9246-79578EB856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994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06FE3-0EE8-49EC-BF32-8BB342F56257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EF1FD-53C8-4C26-9246-79578EB856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145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06FE3-0EE8-49EC-BF32-8BB342F56257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EF1FD-53C8-4C26-9246-79578EB856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192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06FE3-0EE8-49EC-BF32-8BB342F56257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EF1FD-53C8-4C26-9246-79578EB856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22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04"/>
          <a:stretch/>
        </p:blipFill>
        <p:spPr>
          <a:xfrm>
            <a:off x="-1" y="0"/>
            <a:ext cx="1217748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Comic Sans MS" panose="030F0702030302020204" pitchFamily="66" charset="0"/>
              </a:rPr>
              <a:t>Лексическая тема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8000" b="1" dirty="0" smtClean="0">
                <a:latin typeface="Comic Sans MS" panose="030F0702030302020204" pitchFamily="66" charset="0"/>
              </a:rPr>
              <a:t>ВЕСНА</a:t>
            </a:r>
            <a:endParaRPr lang="ru-RU" sz="8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829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90286" y="483734"/>
            <a:ext cx="9144000" cy="2387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Comic Sans MS" panose="030F0702030302020204" pitchFamily="66" charset="0"/>
              </a:rPr>
              <a:t>Признаки весны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737" y="3648302"/>
            <a:ext cx="5835650" cy="24267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380" y="3872148"/>
            <a:ext cx="3657896" cy="26183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843" y="624114"/>
            <a:ext cx="5371549" cy="24256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26" y="1365448"/>
            <a:ext cx="3011771" cy="30117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7496" y="4187973"/>
            <a:ext cx="1870228" cy="261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55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37880">
            <a:off x="-176297" y="343780"/>
            <a:ext cx="3379940" cy="33799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37880">
            <a:off x="2095188" y="1134808"/>
            <a:ext cx="3379940" cy="33799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37880">
            <a:off x="4603370" y="343779"/>
            <a:ext cx="3379940" cy="33799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37880">
            <a:off x="6993204" y="1134807"/>
            <a:ext cx="3379940" cy="33799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37880">
            <a:off x="9505572" y="331013"/>
            <a:ext cx="3379940" cy="337994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80293" y="4066737"/>
            <a:ext cx="1480457" cy="15047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80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848708" y="4819098"/>
            <a:ext cx="1480457" cy="15047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8000" dirty="0" smtClean="0">
                <a:latin typeface="Comic Sans MS" panose="030F0702030302020204" pitchFamily="66" charset="0"/>
              </a:rPr>
              <a:t>2</a:t>
            </a:r>
            <a:endParaRPr lang="ru-RU" sz="8000" dirty="0">
              <a:latin typeface="Comic Sans MS" panose="030F0702030302020204" pitchFamily="66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377547" y="4066736"/>
            <a:ext cx="1480457" cy="15047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8000" dirty="0" smtClean="0">
                <a:latin typeface="Comic Sans MS" panose="030F0702030302020204" pitchFamily="66" charset="0"/>
              </a:rPr>
              <a:t>3</a:t>
            </a:r>
            <a:endParaRPr lang="ru-RU" sz="8000" dirty="0">
              <a:latin typeface="Comic Sans MS" panose="030F0702030302020204" pitchFamily="66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7767380" y="4819098"/>
            <a:ext cx="1480457" cy="15047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8000" dirty="0" smtClean="0">
                <a:latin typeface="Comic Sans MS" panose="030F0702030302020204" pitchFamily="66" charset="0"/>
              </a:rPr>
              <a:t>4</a:t>
            </a:r>
            <a:endParaRPr lang="ru-RU" sz="8000" dirty="0">
              <a:latin typeface="Comic Sans MS" panose="030F0702030302020204" pitchFamily="66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0296219" y="4066736"/>
            <a:ext cx="1480457" cy="15047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8000" dirty="0" smtClean="0">
                <a:latin typeface="Comic Sans MS" panose="030F0702030302020204" pitchFamily="66" charset="0"/>
              </a:rPr>
              <a:t>5</a:t>
            </a:r>
            <a:endParaRPr lang="ru-RU" sz="8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71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10</Words>
  <Application>Microsoft Office PowerPoint</Application>
  <PresentationFormat>Широкоэкранный</PresentationFormat>
  <Paragraphs>8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Comic Sans MS</vt:lpstr>
      <vt:lpstr>Тема Office</vt:lpstr>
      <vt:lpstr>Лексическая тема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Лексическая тема</dc:title>
  <dc:creator>Виктория</dc:creator>
  <cp:lastModifiedBy>Виктория</cp:lastModifiedBy>
  <cp:revision>2</cp:revision>
  <dcterms:created xsi:type="dcterms:W3CDTF">2020-12-05T18:29:01Z</dcterms:created>
  <dcterms:modified xsi:type="dcterms:W3CDTF">2020-12-05T18:39:39Z</dcterms:modified>
</cp:coreProperties>
</file>